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ags/tag76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tags/tag73.xml" ContentType="application/vnd.openxmlformats-officedocument.presentationml.tags+xml"/>
  <Override PartName="/ppt/slideMasters/slideMaster21.xml" ContentType="application/vnd.openxmlformats-officedocument.presentationml.slideMaster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Layouts/slideLayout224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164.xml" ContentType="application/vnd.openxmlformats-officedocument.presentationml.slideLayout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heme/theme14.xml" ContentType="application/vnd.openxmlformats-officedocument.theme+xml"/>
  <Override PartName="/ppt/tags/tag81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75.xml" ContentType="application/vnd.openxmlformats-officedocument.presentationml.tags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6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tags/tag47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heme/theme16.xml" ContentType="application/vnd.openxmlformats-officedocument.theme+xml"/>
  <Override PartName="/ppt/tags/tag83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Layouts/slideLayout234.xml" ContentType="application/vnd.openxmlformats-officedocument.presentationml.slideLayout+xml"/>
  <Override PartName="/ppt/tags/tag72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99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slideLayouts/slideLayout152.xml" ContentType="application/vnd.openxmlformats-officedocument.presentationml.slideLayout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117.xml" ContentType="application/vnd.openxmlformats-officedocument.presentationml.slide+xml"/>
  <Override PartName="/ppt/tags/tag22.xml" ContentType="application/vnd.openxmlformats-officedocument.presentationml.tags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tags/tag74.xml" ContentType="application/vnd.openxmlformats-officedocument.presentationml.tags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93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tags/tag71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90.xml" ContentType="application/vnd.openxmlformats-officedocument.presentationml.tags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tags/tag21.xml" ContentType="application/vnd.openxmlformats-officedocument.presentationml.tags+xml"/>
  <Override PartName="/ppt/slideLayouts/slideLayout230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5148" r:id="rId8"/>
    <p:sldMasterId id="2147485160" r:id="rId9"/>
    <p:sldMasterId id="2147485172" r:id="rId10"/>
    <p:sldMasterId id="2147485184" r:id="rId11"/>
    <p:sldMasterId id="2147485196" r:id="rId12"/>
    <p:sldMasterId id="2147485208" r:id="rId13"/>
    <p:sldMasterId id="2147485220" r:id="rId14"/>
    <p:sldMasterId id="2147485268" r:id="rId15"/>
    <p:sldMasterId id="2147485280" r:id="rId16"/>
    <p:sldMasterId id="2147485292" r:id="rId17"/>
    <p:sldMasterId id="2147485304" r:id="rId18"/>
    <p:sldMasterId id="2147485316" r:id="rId19"/>
    <p:sldMasterId id="2147485328" r:id="rId20"/>
    <p:sldMasterId id="2147485352" r:id="rId21"/>
    <p:sldMasterId id="2147485364" r:id="rId22"/>
  </p:sldMasterIdLst>
  <p:notesMasterIdLst>
    <p:notesMasterId r:id="rId146"/>
  </p:notesMasterIdLst>
  <p:handoutMasterIdLst>
    <p:handoutMasterId r:id="rId147"/>
  </p:handoutMasterIdLst>
  <p:sldIdLst>
    <p:sldId id="258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712" r:id="rId32"/>
    <p:sldId id="713" r:id="rId33"/>
    <p:sldId id="714" r:id="rId34"/>
    <p:sldId id="269" r:id="rId35"/>
    <p:sldId id="270" r:id="rId36"/>
    <p:sldId id="271" r:id="rId37"/>
    <p:sldId id="272" r:id="rId38"/>
    <p:sldId id="274" r:id="rId39"/>
    <p:sldId id="275" r:id="rId40"/>
    <p:sldId id="276" r:id="rId41"/>
    <p:sldId id="277" r:id="rId42"/>
    <p:sldId id="734" r:id="rId43"/>
    <p:sldId id="278" r:id="rId44"/>
    <p:sldId id="735" r:id="rId45"/>
    <p:sldId id="736" r:id="rId46"/>
    <p:sldId id="737" r:id="rId47"/>
    <p:sldId id="738" r:id="rId48"/>
    <p:sldId id="739" r:id="rId49"/>
    <p:sldId id="740" r:id="rId50"/>
    <p:sldId id="741" r:id="rId51"/>
    <p:sldId id="742" r:id="rId52"/>
    <p:sldId id="743" r:id="rId53"/>
    <p:sldId id="774" r:id="rId54"/>
    <p:sldId id="775" r:id="rId55"/>
    <p:sldId id="776" r:id="rId56"/>
    <p:sldId id="777" r:id="rId57"/>
    <p:sldId id="778" r:id="rId58"/>
    <p:sldId id="779" r:id="rId59"/>
    <p:sldId id="780" r:id="rId60"/>
    <p:sldId id="744" r:id="rId61"/>
    <p:sldId id="745" r:id="rId62"/>
    <p:sldId id="746" r:id="rId63"/>
    <p:sldId id="747" r:id="rId64"/>
    <p:sldId id="748" r:id="rId65"/>
    <p:sldId id="476" r:id="rId66"/>
    <p:sldId id="394" r:id="rId67"/>
    <p:sldId id="395" r:id="rId68"/>
    <p:sldId id="396" r:id="rId69"/>
    <p:sldId id="716" r:id="rId70"/>
    <p:sldId id="717" r:id="rId71"/>
    <p:sldId id="718" r:id="rId72"/>
    <p:sldId id="719" r:id="rId73"/>
    <p:sldId id="720" r:id="rId74"/>
    <p:sldId id="721" r:id="rId75"/>
    <p:sldId id="722" r:id="rId76"/>
    <p:sldId id="723" r:id="rId77"/>
    <p:sldId id="724" r:id="rId78"/>
    <p:sldId id="725" r:id="rId79"/>
    <p:sldId id="726" r:id="rId80"/>
    <p:sldId id="727" r:id="rId81"/>
    <p:sldId id="728" r:id="rId82"/>
    <p:sldId id="729" r:id="rId83"/>
    <p:sldId id="730" r:id="rId84"/>
    <p:sldId id="647" r:id="rId85"/>
    <p:sldId id="397" r:id="rId86"/>
    <p:sldId id="398" r:id="rId87"/>
    <p:sldId id="763" r:id="rId88"/>
    <p:sldId id="764" r:id="rId89"/>
    <p:sldId id="765" r:id="rId90"/>
    <p:sldId id="766" r:id="rId91"/>
    <p:sldId id="662" r:id="rId92"/>
    <p:sldId id="663" r:id="rId93"/>
    <p:sldId id="664" r:id="rId94"/>
    <p:sldId id="665" r:id="rId95"/>
    <p:sldId id="666" r:id="rId96"/>
    <p:sldId id="667" r:id="rId97"/>
    <p:sldId id="668" r:id="rId98"/>
    <p:sldId id="669" r:id="rId99"/>
    <p:sldId id="670" r:id="rId100"/>
    <p:sldId id="671" r:id="rId101"/>
    <p:sldId id="672" r:id="rId102"/>
    <p:sldId id="673" r:id="rId103"/>
    <p:sldId id="674" r:id="rId104"/>
    <p:sldId id="675" r:id="rId105"/>
    <p:sldId id="676" r:id="rId106"/>
    <p:sldId id="677" r:id="rId107"/>
    <p:sldId id="678" r:id="rId108"/>
    <p:sldId id="679" r:id="rId109"/>
    <p:sldId id="680" r:id="rId110"/>
    <p:sldId id="681" r:id="rId111"/>
    <p:sldId id="682" r:id="rId112"/>
    <p:sldId id="767" r:id="rId113"/>
    <p:sldId id="768" r:id="rId114"/>
    <p:sldId id="769" r:id="rId115"/>
    <p:sldId id="770" r:id="rId116"/>
    <p:sldId id="771" r:id="rId117"/>
    <p:sldId id="772" r:id="rId118"/>
    <p:sldId id="773" r:id="rId119"/>
    <p:sldId id="688" r:id="rId120"/>
    <p:sldId id="689" r:id="rId121"/>
    <p:sldId id="690" r:id="rId122"/>
    <p:sldId id="691" r:id="rId123"/>
    <p:sldId id="692" r:id="rId124"/>
    <p:sldId id="693" r:id="rId125"/>
    <p:sldId id="694" r:id="rId126"/>
    <p:sldId id="695" r:id="rId127"/>
    <p:sldId id="696" r:id="rId128"/>
    <p:sldId id="697" r:id="rId129"/>
    <p:sldId id="698" r:id="rId130"/>
    <p:sldId id="699" r:id="rId131"/>
    <p:sldId id="700" r:id="rId132"/>
    <p:sldId id="701" r:id="rId133"/>
    <p:sldId id="703" r:id="rId134"/>
    <p:sldId id="427" r:id="rId135"/>
    <p:sldId id="413" r:id="rId136"/>
    <p:sldId id="414" r:id="rId137"/>
    <p:sldId id="749" r:id="rId138"/>
    <p:sldId id="750" r:id="rId139"/>
    <p:sldId id="751" r:id="rId140"/>
    <p:sldId id="752" r:id="rId141"/>
    <p:sldId id="753" r:id="rId142"/>
    <p:sldId id="754" r:id="rId143"/>
    <p:sldId id="755" r:id="rId144"/>
    <p:sldId id="756" r:id="rId145"/>
  </p:sldIdLst>
  <p:sldSz cx="9144000" cy="6858000" type="screen4x3"/>
  <p:notesSz cx="6735763" cy="985678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B0F0"/>
    <a:srgbClr val="3A67B0"/>
    <a:srgbClr val="008000"/>
    <a:srgbClr val="11FFFC"/>
    <a:srgbClr val="BDD6E1"/>
    <a:srgbClr val="E3E74B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38" Type="http://schemas.openxmlformats.org/officeDocument/2006/relationships/slide" Target="slides/slide11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28" Type="http://schemas.openxmlformats.org/officeDocument/2006/relationships/slide" Target="slides/slide106.xml"/><Relationship Id="rId144" Type="http://schemas.openxmlformats.org/officeDocument/2006/relationships/slide" Target="slides/slide122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slide" Target="slides/slide11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50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16" Type="http://schemas.openxmlformats.org/officeDocument/2006/relationships/slide" Target="slides/slide94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137" Type="http://schemas.openxmlformats.org/officeDocument/2006/relationships/slide" Target="slides/slide1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40" Type="http://schemas.openxmlformats.org/officeDocument/2006/relationships/slide" Target="slides/slide118.xml"/><Relationship Id="rId145" Type="http://schemas.openxmlformats.org/officeDocument/2006/relationships/slide" Target="slides/slide1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30" Type="http://schemas.openxmlformats.org/officeDocument/2006/relationships/slide" Target="slides/slide108.xml"/><Relationship Id="rId135" Type="http://schemas.openxmlformats.org/officeDocument/2006/relationships/slide" Target="slides/slide113.xml"/><Relationship Id="rId143" Type="http://schemas.openxmlformats.org/officeDocument/2006/relationships/slide" Target="slides/slide121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141" Type="http://schemas.openxmlformats.org/officeDocument/2006/relationships/slide" Target="slides/slide119.xml"/><Relationship Id="rId14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slide" Target="slides/slide114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Relationship Id="rId14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142" Type="http://schemas.openxmlformats.org/officeDocument/2006/relationships/slide" Target="slides/slide120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BF62C1-3D8E-4028-B6F8-34D28742CAC8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551B55-D8F2-4554-932F-6FD8AF4F6F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1075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0A17B2A-7840-478D-800D-47BEA6324C0C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100" y="4681538"/>
            <a:ext cx="5389563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D03EFA4-8172-4EF3-8E2C-5073E73BE3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2187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3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0974-D4E0-434C-A7C9-63BFE337126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8857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B6AD-CA89-4C1D-813F-CB978851E0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182652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7806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2793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2678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642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1070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755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2414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6352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0865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17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FFD2D-2EB2-4760-BABD-814B833FB2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26694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841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1262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157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143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848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4919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851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1315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7986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93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95C34-C1A1-4952-B4C1-64A2D52D9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3685179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156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4848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05206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41380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606931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114556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748751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580186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459270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5883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D0D85-D045-497D-8A7D-8805426EC9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4405879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939740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191458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4821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8BDA-7F47-43C2-A105-8F0103A4F1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45E-A0CA-4513-97B9-4415241B08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0137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600E-2384-49A6-BFE1-0B247C7000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5F8-A325-45D8-959E-07F47323E1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021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FE6A-6E33-4820-BF7D-0E999734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C7E8-2D3E-4ADE-BB19-DC957BAE7F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848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51E-1281-41E5-B396-0EAD272042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CA8B-F1DE-4395-AB49-4ACC0BFCA9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6075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1B75-060B-4771-B2A0-DE5B9E18C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25A-8479-459D-ADC8-AB53F4CCD8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5697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EC9-4D32-4097-8E63-30C3B0F7C5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B86B-FC24-42D3-876B-85C5A0AC34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4039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F9C-601D-4E32-A39D-3EACF53BC7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1A75-642F-4A8F-A809-BEEB339293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69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3072-D512-4EC9-8027-16B6992108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642924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5266-0500-44A6-B552-352CE6C896D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BAAD-F305-4D9C-81E6-118BEAFF6F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1143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6731-A282-4693-94B0-A2C6232F10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61AC-5AB8-418E-A8A4-1643FB62B8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756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C5C-9CFD-43F0-8288-3B53B5D1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D832-243E-4AE6-A720-DEC8434BD0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5178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0BA1-F322-40C3-98E5-0234A9722D9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508C-562A-4C33-8542-C277390B4A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0964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2878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6785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1477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5209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3762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61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D8035-9269-40E2-B251-2AA2A070CF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04029932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3781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6365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2358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1353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9028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1C623-6C0E-4D7D-A086-D0C48161AA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306587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5AA7-62BE-4A3F-AB2D-96119CF324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692373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AABBD-45D4-405B-ADFB-BC6B609B6F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556199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4881-1958-46B6-A8BE-8866FAD36D1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720627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82EC-61A5-4C4E-B5F0-341B130437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71659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6837-120E-4D7B-951D-A397A55B0C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56068127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B04A-2160-4149-A75F-0025E3238D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882792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5BA53-1719-4571-9E66-59B833BDB5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749281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17ED-C222-4890-B0B6-350EF075B8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300712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672E-7FA9-4055-9042-E42B7557DC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290025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C2F6-5707-439C-B7C3-EF2B0B46C32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57056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4FD5-39CD-41F9-A908-38C8113BA1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380256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6E21-41CD-454D-B284-81BD707D654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66206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7B14D-E2F1-4F0C-B6A2-235F154EF61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259964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9407C-9D23-47EC-907C-181BCDB329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954289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95D6C-8CFA-4E3F-BD72-696FA22702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319945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00B51-4D9C-4A28-A901-3C44F93AC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6848084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92DB-C49D-4037-AA00-3D33191143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65027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8CE3-FB04-41EA-81EE-49CC5D4A85E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481301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E7ED-D020-48EA-BC42-85A8C11C4C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300997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A33D-2EEA-41B0-807B-A578A0A7A2D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787212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3513C-EFE2-4490-A855-0113EB464B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225086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4AACE-0FB5-42BD-9010-A4E525AAF8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772202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0AA1-15B0-4127-B23A-8925DCAAA9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385251"/>
      </p:ext>
    </p:extLst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8FFB-65E7-4E04-ADE4-60D431B0D37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214227"/>
      </p:ext>
    </p:extLst>
  </p:cSld>
  <p:clrMapOvr>
    <a:masterClrMapping/>
  </p:clrMapOvr>
  <p:transition spd="med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2418-6FC4-414B-AEF5-D7BFC76053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428355"/>
      </p:ext>
    </p:extLst>
  </p:cSld>
  <p:clrMapOvr>
    <a:masterClrMapping/>
  </p:clrMapOvr>
  <p:transition spd="med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55733-85A5-4AA5-BF66-8BB2E31DF14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410383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B3A14-F752-44CD-A00F-E51924E248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1099023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33E91-441A-4FC1-98A1-D668973B81F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157242"/>
      </p:ext>
    </p:extLst>
  </p:cSld>
  <p:clrMapOvr>
    <a:masterClrMapping/>
  </p:clrMapOvr>
  <p:transition spd="med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E2B8E-D1A6-4A7A-A0D9-3FF9D752E5B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489443"/>
      </p:ext>
    </p:extLst>
  </p:cSld>
  <p:clrMapOvr>
    <a:masterClrMapping/>
  </p:clrMapOvr>
  <p:transition spd="med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4A90-59B2-48A3-BCD9-64225B67A14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522130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8421-B331-4670-9709-C3AB805620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842669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0B6FB-71D7-437D-95BD-2C6D34BE71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821999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25AA-86B2-4AF1-BB8D-0E96F5DDCC2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01956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D3B4-2E8E-49B0-8CCD-E2554644B5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575259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F12E-15B6-4277-ACBA-4800B1A070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584124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73980-419E-4221-AE99-6EFA1B56B1C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01723"/>
      </p:ext>
    </p:extLst>
  </p:cSld>
  <p:clrMapOvr>
    <a:masterClrMapping/>
  </p:clrMapOvr>
  <p:transition spd="med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C9223-5F56-42E9-977F-B4A8C4142C0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753942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C8EC1-EB62-4784-9700-F4D6491237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5572558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C4799-188F-4D93-BCAF-CAE4C7A41D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106067"/>
      </p:ext>
    </p:extLst>
  </p:cSld>
  <p:clrMapOvr>
    <a:masterClrMapping/>
  </p:clrMapOvr>
  <p:transition spd="med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F260D-D916-4D85-84AF-0EF0060B971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619021"/>
      </p:ext>
    </p:extLst>
  </p:cSld>
  <p:clrMapOvr>
    <a:masterClrMapping/>
  </p:clrMapOvr>
  <p:transition spd="med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E61A5-348E-439F-BF41-FEC6F91E73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658784"/>
      </p:ext>
    </p:extLst>
  </p:cSld>
  <p:clrMapOvr>
    <a:masterClrMapping/>
  </p:clrMapOvr>
  <p:transition spd="med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E6BC3-F186-439F-845F-0074DE6F6A3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032619"/>
      </p:ext>
    </p:extLst>
  </p:cSld>
  <p:clrMapOvr>
    <a:masterClrMapping/>
  </p:clrMapOvr>
  <p:transition spd="med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A0EF7-3939-4A5F-A8C3-7636A8BFC1A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405897"/>
      </p:ext>
    </p:extLst>
  </p:cSld>
  <p:clrMapOvr>
    <a:masterClrMapping/>
  </p:clrMapOvr>
  <p:transition spd="med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3666-DC46-48B1-95C3-5656742094D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27413"/>
      </p:ext>
    </p:extLst>
  </p:cSld>
  <p:clrMapOvr>
    <a:masterClrMapping/>
  </p:clrMapOvr>
  <p:transition spd="med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6DD63-2315-4940-8F6D-89B6EC6BA09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82324"/>
      </p:ext>
    </p:extLst>
  </p:cSld>
  <p:clrMapOvr>
    <a:masterClrMapping/>
  </p:clrMapOvr>
  <p:transition spd="med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10750-9911-40ED-AF8A-8F16FA00FD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859345"/>
      </p:ext>
    </p:extLst>
  </p:cSld>
  <p:clrMapOvr>
    <a:masterClrMapping/>
  </p:clrMapOvr>
  <p:transition spd="med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0C2D6-947F-490F-A271-3B0A2836E9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75962"/>
      </p:ext>
    </p:extLst>
  </p:cSld>
  <p:clrMapOvr>
    <a:masterClrMapping/>
  </p:clrMapOvr>
  <p:transition spd="med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88971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80EF3-D802-46E9-95CA-0C13CBA686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47081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132D5-A6F1-47FA-AB54-37ED8E53D2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316435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136162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932397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268269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917509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476174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416484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601983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650133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984811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994042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6F9DA-1C40-452F-BA4B-07F96626CC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83800708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3EEBE3D-1766-4032-BFF8-73899499FFAD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DA883D9-4C1F-450C-AB92-F76391A8D0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225389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20C39FD-AC5B-4DE1-8698-23625F4B18F5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7594063-E69E-4650-BC4C-E080DDE19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107544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5FA1D4C-0AB5-4B79-AD21-8B6A0D0F5CFB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9D4B76-4141-4194-AC8B-9D3BC5FFA4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37572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83C7E90-5AE0-4B31-B9DA-C3303380152E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57BC75D-A5E1-47E0-81B6-3775E3131C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4121441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42D23B-6F14-4A2D-A5D5-31C800CC05C4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633D897-E2A6-4667-980B-3655C34A2E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4751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E2E89A5-E8E9-4B11-A9B2-C7FC87C9999B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B967E79-83E5-42A2-9831-617B964726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63910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D59B898-5FEF-47F8-9960-E493B45F1BAD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22C3C5C-8085-4B94-BBB6-AA55EC72C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43635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C3CED34-7854-4942-90A2-80C859CB8726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7F418CB-81F6-47A8-B01F-A03D696B0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17078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6EC0637-44A7-4781-868D-B96730D5B24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E97EE1F-7EA1-4D2C-A5AB-8D0A532B20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052739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48E2439-2571-4AF3-ADDB-693396C8CF8A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F123CD-8F6E-4E2E-A244-F70D9316F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71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1CBB2-4E43-4F8F-AA9E-8D6C9BAD23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50239409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82DA652-D866-4718-9411-FD46748F97F0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7D60E5B-C9A8-42CB-BC83-98570324E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2330292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6013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4069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1726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3965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9994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15211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87329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4416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96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E425-10BA-4C1F-B727-2904ED92F9DB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E140-EEE8-409F-B2AB-6A2C7BCE61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62264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2158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9550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325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85438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26447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43102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7502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7975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5872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408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B7EF-36F3-403E-9F85-5CE71A75537D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13D0-4831-4791-84E2-4FE9B77B12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4621057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13137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02839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20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D07EB-112D-4128-B881-D15702AED2E1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3964-7BAD-44C4-93CA-E49EED253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7920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E9C7E-BE80-43EC-8C2A-898BC8F7E3C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E636-75C5-4A09-B11F-151ADBA66B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070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2FC98-2FFF-4AF4-B89C-4C00D3A10E92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27EF2-3702-4BA9-87A0-C476FC3F9B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932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ADA8-CFE3-45BC-AF8E-E4173C8FB49A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7FB80-DB4C-46A8-B45E-ABB6E66C22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4303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C087-FE89-47AC-B556-4D444777247E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E1D5-A4B1-4E3E-B44E-9FC651438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28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C7800-D608-43D6-B086-E0B4DE979F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25507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3A54-B819-4C47-8E0D-B7A4BD3FC0E1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648C-11E2-4527-ABC5-4D60101BE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35365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ABE8-0407-4D1E-9C94-D0B5C593F00D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4C243-FE7F-4025-966E-71544B4765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5965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709C-E922-4169-8793-D94C4F54A68B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68C6-1E85-4F1E-9ED7-D614CA1042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9922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E9A4E-D01F-4EA2-80F4-A1F2373F8652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61A3F-9377-4D94-9B9A-BFBEF99753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5398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BA82-3C59-480E-AC5E-04FB69D402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87486627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F4578-6F77-4924-BC53-52CEDBBA2B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19685041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DA335-6C7F-4F37-910B-7B8874A50B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08688713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6CD1-1F32-4728-8021-053BBBF5FE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9512905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3E5F-E104-4478-8571-5AC142D605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80957389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3045-89A8-4D69-96BE-4331DF98D0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89942185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C53C0-8ACD-4D7F-B61A-FB486F6D94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37212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1556-4DD0-4B81-B699-4EFE299C1D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076408448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5D09-9BA0-4F6E-8B3C-675CE4B540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45914116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30823-28A0-4C72-88B3-49A630478B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22290064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3E8F-F021-46E4-92DC-6048134F55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89585668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B30BC-4183-4475-8F70-1A6D7E9583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55622858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23A1-CF84-47B5-B850-F3D584251D6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6542-38C8-4199-9537-B9DA504CBC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649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2EB1-53CA-4A14-85D4-957E02484489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53AFA-E464-412C-8976-FE58920743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2742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56A9-9186-454B-98E6-A3B619266295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0849-A003-4F99-A5C6-DEFDFB99C7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4257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FADE0-522C-4A02-A22F-824D0650AD07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4F046-3F1C-40C6-A001-728034415F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49950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C6B31-8EAA-4CC3-A460-98F641B9E5F8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F8F1-6925-41B6-AA2B-1E824BD39A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582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481CD-2862-4258-A694-525B22E21AC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79231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F0A2-E696-4492-8B8F-9851330906AA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70EB4-51BB-44AC-AF6B-DD8395B134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07122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69E8C-369B-452A-B75F-985E192C494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4302E-6B22-4F32-BECD-BB95DF09C5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2105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CB69-B01F-41E8-BC5D-AE00DE5DAA14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191-A84C-4443-958E-8AB1DE0AAA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4555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2D4C-4E05-4A5A-88A3-1CF0BD6098D3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58F1-B063-4124-9B02-1766C3F03D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39798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E7BB-3CCA-41B2-81DB-F880132D2993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2559A-4FA2-47A7-A22B-5DBBAC4A34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1708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3939-C19D-4609-A5DA-C2D4FB469317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72819-CCDE-4A28-A4DD-A2E8996D35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41869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2CF3-DEC3-4686-80A0-463E5EC5EB3E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A371D-8AA9-43D2-86C2-8BF359D221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7253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688F9-8C95-446B-B25A-6343F5A9FAA7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941D-ABEB-479C-B5A8-422B99B579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115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1A026-5997-44DB-8C2E-B3DE309E82C2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6E4C-3910-451A-9701-7D0BEB50C2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4780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47E6-8BA4-4BEE-AB83-469FBF782B9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72D9-DFA2-4BE8-80D7-2B08EA7156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8619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DF01-33EC-45C2-AD85-B2E4EE07DB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131381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B88E-DD14-47FE-9191-28DDD638EB2E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4096-16E5-4DB4-AD10-B24E7F66EC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099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6C10-AADB-49DA-A7B2-C46B5EBA6C08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39279-635D-4031-B734-460E111121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8918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D637-A783-4FD3-9F07-72CFF877EA0B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170F-DAE1-4AF3-AEBD-08911FA812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95665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717F-C291-46C8-9295-8CD8C6D85789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48B4F-8C63-4D0F-9EF5-BD7308D251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50368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7AC2-0D84-4746-8445-550FCD815E72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0A38-D3CB-44CD-8EB4-72C0D631C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0204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55C3-9594-460C-87F8-3E8ADEB3BFA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76E6-DFED-4541-B4D0-FBFDE70594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36673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BD64A-8358-478E-8243-0BADA07CD0AC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4287-9CF2-4D02-BA1B-68D4A7D687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6096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49FA-A2FE-4EC1-A190-2BD5CCA4ECC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11961031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ECAE4-FCBE-452A-AE19-0BB67FD292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47613340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264C0-2AD9-449F-BD23-B115F552828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442194702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F11E8-FB13-4382-81AB-FF3E3EE62F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08733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B36BD-4645-490B-A139-7DD52F2D80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62469987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E7B8-DC8B-4F8E-9DAD-A3E88DD4A1D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23428843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7984E-8250-4B49-96CE-5AA2E9D5652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59553121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74F75-6907-4B3E-B316-B7A2B77CC9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79583036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2B778-290D-432C-9023-DD16599BDD8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87002335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3E577-3E39-412B-A3AC-2597FC9672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16467534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5926E-F264-4315-8B53-0DD6B95FCC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80822612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AC8E-4E21-4068-83D9-F33161D798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21248241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078393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606284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9F3E-8986-49CE-A99F-884106B921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04379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476834"/>
      </p:ext>
    </p:extLst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993139"/>
      </p:ext>
    </p:extLst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138150"/>
      </p:ext>
    </p:extLst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098674"/>
      </p:ext>
    </p:extLst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588501"/>
      </p:ext>
    </p:extLst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992489"/>
      </p:ext>
    </p:extLst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532445"/>
      </p:ext>
    </p:extLst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874976"/>
      </p:ext>
    </p:extLst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42157"/>
      </p:ext>
    </p:extLst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52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AD20B-8128-4198-B7BE-19E367BFA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61626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237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7855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545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4956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7929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302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7968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0013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1062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33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3C70C79C-B41F-44EE-9462-72FBACBDCC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34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  <p:sldLayoutId id="21474851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17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2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7" r:id="rId1"/>
    <p:sldLayoutId id="2147485198" r:id="rId2"/>
    <p:sldLayoutId id="2147485199" r:id="rId3"/>
    <p:sldLayoutId id="2147485200" r:id="rId4"/>
    <p:sldLayoutId id="2147485201" r:id="rId5"/>
    <p:sldLayoutId id="2147485202" r:id="rId6"/>
    <p:sldLayoutId id="2147485203" r:id="rId7"/>
    <p:sldLayoutId id="2147485204" r:id="rId8"/>
    <p:sldLayoutId id="2147485205" r:id="rId9"/>
    <p:sldLayoutId id="2147485206" r:id="rId10"/>
    <p:sldLayoutId id="214748520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B1046CD-5A92-45E9-A208-C45FF8450C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48C3F12-BF46-4472-8667-DF4A933A35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07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  <p:sldLayoutId id="2147485212" r:id="rId4"/>
    <p:sldLayoutId id="2147485213" r:id="rId5"/>
    <p:sldLayoutId id="2147485214" r:id="rId6"/>
    <p:sldLayoutId id="2147485215" r:id="rId7"/>
    <p:sldLayoutId id="2147485216" r:id="rId8"/>
    <p:sldLayoutId id="2147485217" r:id="rId9"/>
    <p:sldLayoutId id="2147485218" r:id="rId10"/>
    <p:sldLayoutId id="2147485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40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4B0832CC-7DF9-4051-9DB0-A90F5E33E9D2}" type="slidenum">
              <a:rPr lang="ca-ES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63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9" r:id="rId1"/>
    <p:sldLayoutId id="2147485270" r:id="rId2"/>
    <p:sldLayoutId id="2147485271" r:id="rId3"/>
    <p:sldLayoutId id="2147485272" r:id="rId4"/>
    <p:sldLayoutId id="2147485273" r:id="rId5"/>
    <p:sldLayoutId id="2147485274" r:id="rId6"/>
    <p:sldLayoutId id="2147485275" r:id="rId7"/>
    <p:sldLayoutId id="2147485276" r:id="rId8"/>
    <p:sldLayoutId id="2147485277" r:id="rId9"/>
    <p:sldLayoutId id="2147485278" r:id="rId10"/>
    <p:sldLayoutId id="21474852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E0ED4740-AAE0-46B3-949D-6745CB6260EE}" type="slidenum">
              <a:rPr lang="it-IT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3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609D02D-B444-407F-96C5-E62181519BE5}" type="slidenum">
              <a:rPr lang="it-IT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43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3" r:id="rId1"/>
    <p:sldLayoutId id="2147485294" r:id="rId2"/>
    <p:sldLayoutId id="2147485295" r:id="rId3"/>
    <p:sldLayoutId id="2147485296" r:id="rId4"/>
    <p:sldLayoutId id="2147485297" r:id="rId5"/>
    <p:sldLayoutId id="2147485298" r:id="rId6"/>
    <p:sldLayoutId id="2147485299" r:id="rId7"/>
    <p:sldLayoutId id="2147485300" r:id="rId8"/>
    <p:sldLayoutId id="2147485301" r:id="rId9"/>
    <p:sldLayoutId id="2147485302" r:id="rId10"/>
    <p:sldLayoutId id="214748530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CDD99A6-E3F1-40B9-A963-5911313E43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25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  <p:sldLayoutId id="2147485309" r:id="rId5"/>
    <p:sldLayoutId id="2147485310" r:id="rId6"/>
    <p:sldLayoutId id="2147485311" r:id="rId7"/>
    <p:sldLayoutId id="2147485312" r:id="rId8"/>
    <p:sldLayoutId id="2147485313" r:id="rId9"/>
    <p:sldLayoutId id="2147485314" r:id="rId10"/>
    <p:sldLayoutId id="214748531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2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  <p:sldLayoutId id="2147485318" r:id="rId2"/>
    <p:sldLayoutId id="2147485319" r:id="rId3"/>
    <p:sldLayoutId id="2147485320" r:id="rId4"/>
    <p:sldLayoutId id="2147485321" r:id="rId5"/>
    <p:sldLayoutId id="2147485322" r:id="rId6"/>
    <p:sldLayoutId id="2147485323" r:id="rId7"/>
    <p:sldLayoutId id="2147485324" r:id="rId8"/>
    <p:sldLayoutId id="2147485325" r:id="rId9"/>
    <p:sldLayoutId id="2147485326" r:id="rId10"/>
    <p:sldLayoutId id="214748532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D23206A-249A-4F35-A5F2-60E383D079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5459191-D90D-4CDD-B738-FDF473A89776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A4F1686-1D96-49B2-80C7-A4D27E8BB7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6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92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A037A52-2B97-480D-858A-85F3BB13F9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8A70184-5E66-48E4-8A38-AE16EA8B9176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38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268D1A4-DEA4-44AD-B9C4-029DCD78BE64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C6A6685-C7A2-4A0B-85DB-19DB1BEF1D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7475ABE-BF18-486D-A2D2-D7555BF261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FB571A-667A-483D-B007-EF7FE178152F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5DB3753-87EA-4D06-889C-B505C2BD5F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DC78D6-FFAD-4B68-969D-00C2822F5C1A}" type="datetimeFigureOut">
              <a:rPr lang="it-IT"/>
              <a:pPr>
                <a:defRPr/>
              </a:pPr>
              <a:t>25/10/2018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C61F87-E687-48EE-AEB3-0BB29619D3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EB6534C-E823-4316-87DE-78A764924F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6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81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tags" Target="../tags/tag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4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1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8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8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Fede\Desktop\18 Alberi autun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30  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165733" y="5143500"/>
            <a:ext cx="4812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28  ottobre  2018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25420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849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423653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532548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159425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xmlns="" val="125047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xmlns="" val="411006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406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167382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463857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387439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6033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xmlns="" val="184532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xmlns="" val="39200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60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838329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Signore, questo sacramento della nostra fede compia in noi ciò che esprime e ci ottenga il possesso delle realtà eterne, che ora celebriamo nel mistero. Per Cristo nostro Signore.	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29190" y="2000240"/>
            <a:ext cx="4000528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Resta accanto a me</a:t>
            </a:r>
          </a:p>
        </p:txBody>
      </p:sp>
      <p:pic>
        <p:nvPicPr>
          <p:cNvPr id="123907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072063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56379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2651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Ora vado sulla mia strada </a:t>
            </a:r>
            <a: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/>
            </a:r>
            <a:b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con l’amore tuo che mi guida. Oh Signore, 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</a:br>
            <a:endParaRPr lang="it-IT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49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608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illilh9821.altervista.org/albums/userpics/10001/10314196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91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90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18774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0370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2651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Ora vado sulla mia strada </a:t>
            </a:r>
            <a: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/>
            </a:r>
            <a:b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con l’amore tuo che mi guida. Oh Signore, 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</a:br>
            <a:endParaRPr lang="it-IT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49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32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illilh9821.altervista.org/albums/userpics/10001/10314196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91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34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41179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magine 5" descr="Orme%20sulla%20sabbia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66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e la pace di Dio nostro Padre e del Signore nostro Gesù Cristo siano con tutti voi.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</a:t>
            </a: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7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548680"/>
            <a:ext cx="8572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Dio, luce ai ciechi e gioia ai tribolati, che nel tuo Figlio unigenito ci hai dato il sacerdote giusto e compassionevole verso coloro che gemono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nell'</a:t>
            </a:r>
            <a:r>
              <a:rPr lang="it-IT" sz="4000" dirty="0" err="1" smtClean="0">
                <a:latin typeface="+mj-lt"/>
                <a:ea typeface="Times New Roman" pitchFamily="18" charset="0"/>
                <a:cs typeface="Times New Roman" pitchFamily="18" charset="0"/>
              </a:rPr>
              <a:t>oppres-sione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e nel pianto, ascolta il grido della nostra 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preghiera:</a:t>
            </a:r>
            <a:endParaRPr lang="it-IT" sz="4000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3640" y="260648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fa' che tutti gli uomini riconoscano in lui la tenerezza del tuo amore di Padre e si mettano in cammino verso di te. Per il nostro Signore Gesù Cristo, tuo Figlio, che è Dio, e vive e regna con te, nell'unità dello Spirito Santo, per tutti i secoli dei secoli.				                         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							</a:t>
            </a: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97101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54275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142875" y="0"/>
            <a:ext cx="88582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Dal libro del profeta Geremìa</a:t>
            </a:r>
          </a:p>
          <a:p>
            <a:pPr algn="just" eaLnBrk="0" hangingPunct="0"/>
            <a:endParaRPr lang="it-IT" sz="400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Così dice il Signore: «Innalzate canti di gioia per Giacobbe, esultate per la prima delle nazioni, fate udire la vostra lode e dite: “Il Signore ha salvato il suo popolo, il resto d’Israele”. </a:t>
            </a:r>
          </a:p>
        </p:txBody>
      </p:sp>
    </p:spTree>
    <p:extLst>
      <p:ext uri="{BB962C8B-B14F-4D97-AF65-F5344CB8AC3E}">
        <p14:creationId xmlns:p14="http://schemas.microsoft.com/office/powerpoint/2010/main" xmlns="" val="3671275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85750" y="0"/>
            <a:ext cx="8715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Arial" charset="0"/>
                <a:cs typeface="+mn-cs"/>
              </a:rPr>
              <a:t>Ecco, li riconduco dalla terra del settentrione e li raduno dalle estremità della terra; fra loro sono il cieco e lo zoppo, la donna incinta e la partoriente: ritorneranno qui in gran folla. </a:t>
            </a:r>
          </a:p>
        </p:txBody>
      </p:sp>
    </p:spTree>
    <p:extLst>
      <p:ext uri="{BB962C8B-B14F-4D97-AF65-F5344CB8AC3E}">
        <p14:creationId xmlns:p14="http://schemas.microsoft.com/office/powerpoint/2010/main" xmlns="" val="1110251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" charset="0"/>
                <a:cs typeface="+mn-cs"/>
              </a:rPr>
              <a:t>Erano partiti nel pianto, io li riporterò tra le consolazioni; li ricondurrò a fiumi ricchi d’acqua per una strada dritta in cui non inciamperanno, perché io sono un padre per Israele, Èfraim è il mio primogenito». </a:t>
            </a:r>
          </a:p>
          <a:p>
            <a:pPr algn="just" eaLnBrk="0" hangingPunct="0"/>
            <a:endParaRPr lang="it-IT" sz="400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" charset="0"/>
                <a:cs typeface="+mn-cs"/>
              </a:rPr>
              <a:t>Parola di Dio.     </a:t>
            </a:r>
          </a:p>
          <a:p>
            <a:pPr algn="r"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52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N:\09 Presentazioni\Anno A\Qumran\Terrasanta 2007\Terrasanta 2007 3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6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28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00188" y="3429000"/>
            <a:ext cx="7353300" cy="317023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Quando il Signore ristabilì la sorte di Sion, ci sembrava di sognare. Allora la nostra bocca si riempì di sorriso, la nostra lingua di gioia.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7188" y="1785938"/>
            <a:ext cx="5702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Grandi cose ha fatto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il Signore per noi.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07823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N:\09 Presentazioni\Anno A\Qumran\Terrasanta 2007\Terrasanta 2007 3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85750" y="2714625"/>
            <a:ext cx="8858250" cy="31702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1CFFFF"/>
                </a:solidFill>
                <a:latin typeface="Comic Sans MS" pitchFamily="66" charset="0"/>
                <a:cs typeface="+mn-cs"/>
              </a:rPr>
              <a:t>Allora si diceva tra le genti: «Il Signore ha fatto grandi cose per loro». Grandi cose ha fatto il Signore per noi: eravamo pieni di gioia. </a:t>
            </a:r>
            <a:endParaRPr lang="ca-ES" sz="4000" b="1" i="1" dirty="0">
              <a:solidFill>
                <a:srgbClr val="73FFF8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4313" y="500063"/>
            <a:ext cx="5702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Grandi cose ha fatto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il Signore per noi.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294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N:\09 Presentazioni\Anno A\Qumran\Terrasanta 2007\Terrasanta 2007 3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071563" y="2786063"/>
            <a:ext cx="77898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3554"/>
                </a:solidFill>
                <a:latin typeface="Comic Sans MS" pitchFamily="66" charset="0"/>
                <a:cs typeface="+mn-cs"/>
              </a:rPr>
              <a:t>Ristabilisci, Signore, la nostra sorte, come i torrenti del </a:t>
            </a:r>
            <a:r>
              <a:rPr lang="it-IT" sz="4000" b="1" i="1" dirty="0" err="1">
                <a:solidFill>
                  <a:srgbClr val="FF3554"/>
                </a:solidFill>
                <a:latin typeface="Comic Sans MS" pitchFamily="66" charset="0"/>
                <a:cs typeface="+mn-cs"/>
              </a:rPr>
              <a:t>Negheb</a:t>
            </a:r>
            <a:r>
              <a:rPr lang="it-IT" sz="4000" b="1" i="1" dirty="0">
                <a:solidFill>
                  <a:srgbClr val="FF3554"/>
                </a:solidFill>
                <a:latin typeface="Comic Sans MS" pitchFamily="66" charset="0"/>
                <a:cs typeface="+mn-cs"/>
              </a:rPr>
              <a:t>. Chi semina nelle lacrime mieterà nella gioia.</a:t>
            </a:r>
            <a:endParaRPr lang="ca-ES" sz="4000" b="1" i="1" dirty="0">
              <a:solidFill>
                <a:srgbClr val="FF3554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7188" y="857250"/>
            <a:ext cx="5702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Grandi cose ha fatto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il Signore per noi.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633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3" descr="Immagine9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14313" y="1000125"/>
            <a:ext cx="57023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Grandi cose ha fatto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il Signore per noi.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57250" y="3643313"/>
            <a:ext cx="7789863" cy="3170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3554"/>
                </a:solidFill>
                <a:latin typeface="Comic Sans MS" pitchFamily="66" charset="0"/>
                <a:cs typeface="+mn-cs"/>
              </a:rPr>
              <a:t>Nell’andare, se ne va piangendo, portando la semente da gettare, ma nel tornare, viene con gioia, portando i suoi covoni. </a:t>
            </a:r>
            <a:endParaRPr lang="ca-ES" sz="4000" b="1" i="1" dirty="0">
              <a:solidFill>
                <a:srgbClr val="FF3554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936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9132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gocci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1563" y="2611438"/>
            <a:ext cx="8072437" cy="424656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salvatore nostro Cristo Gesù ha vinto la morte e ha fatto risplendere la vita per mezzo del Vangelo.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14282" y="214290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+mn-cs"/>
              </a:rPr>
              <a:t>Alleluia</a:t>
            </a:r>
          </a:p>
        </p:txBody>
      </p:sp>
    </p:spTree>
    <p:extLst>
      <p:ext uri="{BB962C8B-B14F-4D97-AF65-F5344CB8AC3E}">
        <p14:creationId xmlns:p14="http://schemas.microsoft.com/office/powerpoint/2010/main" xmlns="" val="689918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+mn-cs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+mn-cs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+mn-cs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+mn-cs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64515" name="Picture 2" descr="C-Index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0"/>
            <a:ext cx="288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3742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30ord_d-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78" t="11890" r="4613" b="13055"/>
          <a:stretch>
            <a:fillRect/>
          </a:stretch>
        </p:blipFill>
        <p:spPr bwMode="auto">
          <a:xfrm>
            <a:off x="1763688" y="0"/>
            <a:ext cx="4770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9051537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30ord_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265" b="48944"/>
          <a:stretch>
            <a:fillRect/>
          </a:stretch>
        </p:blipFill>
        <p:spPr bwMode="auto">
          <a:xfrm>
            <a:off x="1763688" y="0"/>
            <a:ext cx="5700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7565495"/>
      </p:ext>
    </p:extLst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30ord_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8" r="33449" b="50119"/>
          <a:stretch>
            <a:fillRect/>
          </a:stretch>
        </p:blipFill>
        <p:spPr bwMode="auto">
          <a:xfrm>
            <a:off x="1619672" y="332656"/>
            <a:ext cx="5532965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8875801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30ord_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67" b="49652"/>
          <a:stretch>
            <a:fillRect/>
          </a:stretch>
        </p:blipFill>
        <p:spPr bwMode="auto">
          <a:xfrm>
            <a:off x="1403648" y="332656"/>
            <a:ext cx="5400600" cy="624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3417853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30ord_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652" r="67804"/>
          <a:stretch>
            <a:fillRect/>
          </a:stretch>
        </p:blipFill>
        <p:spPr bwMode="auto">
          <a:xfrm>
            <a:off x="1403647" y="0"/>
            <a:ext cx="5680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5584543"/>
      </p:ext>
    </p:extLst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30ord_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35" t="49881" r="33449"/>
          <a:stretch>
            <a:fillRect/>
          </a:stretch>
        </p:blipFill>
        <p:spPr bwMode="auto">
          <a:xfrm>
            <a:off x="1547664" y="0"/>
            <a:ext cx="5738647" cy="65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2262940"/>
      </p:ext>
    </p:extLst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30ord_d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67" t="50578"/>
          <a:stretch>
            <a:fillRect/>
          </a:stretch>
        </p:blipFill>
        <p:spPr bwMode="auto">
          <a:xfrm>
            <a:off x="1475656" y="0"/>
            <a:ext cx="5832648" cy="661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4591753"/>
      </p:ext>
    </p:extLst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quel tempo, mentre Gesù partiva da Gèrico insieme ai suoi discepoli e a molta folla, il figlio di Timèo, Bartimèo, che era cieco, sedeva lungo la strada a mendicare.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Sentendo che era Gesù Nazareno, cominciò a gridare e a dire: «Figlio di Davide, Gesù, abbi pietà di me!».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16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5245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Molti lo rimproveravano perché tacesse, ma egli gridava ancora più forte: «Figlio di Davide, abbi pietà di me!».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Gesù si fermò e disse: «Chiamatelo!». Chiamarono il cieco, dicendogli: «Coraggio! Àlzati, ti chiama!».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818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Egli, gettato via il suo mantello, balzò in piedi e venne da Gesù. Allora Gesù gli disse: «Che cosa vuoi che io faccia per te?».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il cieco gli rispose: «Rabbunì, che io veda di nuovo!». </a:t>
            </a:r>
            <a:endParaRPr lang="it-IT" sz="40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258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Gesù gli disse: «Va’, la tua fede ti ha salvato». </a:t>
            </a:r>
          </a:p>
          <a:p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subito vide di nuovo e lo seguiva lungo la strada.</a:t>
            </a:r>
            <a:endParaRPr lang="it-IT" sz="18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642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localhost:1080/download/immagini/12Bi_TO/30B_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9460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/>
            <a:r>
              <a:rPr lang="it-IT" sz="3600" kern="1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/>
            <a:r>
              <a:rPr lang="it-IT" sz="3600" kern="1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107120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Users\Fede\Desktop\ab_acqua_blue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788913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Acqua siamo noi,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dall'antica Sorgente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veniamo,</a:t>
            </a:r>
          </a:p>
        </p:txBody>
      </p:sp>
    </p:spTree>
    <p:extLst>
      <p:ext uri="{BB962C8B-B14F-4D97-AF65-F5344CB8AC3E}">
        <p14:creationId xmlns:p14="http://schemas.microsoft.com/office/powerpoint/2010/main" xmlns="" val="476794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11425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Fede\Desktop\R_cascat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71813" y="0"/>
            <a:ext cx="6072187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fiumi siamo noi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ruscelli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mettono insieme,</a:t>
            </a:r>
          </a:p>
        </p:txBody>
      </p:sp>
    </p:spTree>
    <p:extLst>
      <p:ext uri="{BB962C8B-B14F-4D97-AF65-F5344CB8AC3E}">
        <p14:creationId xmlns:p14="http://schemas.microsoft.com/office/powerpoint/2010/main" xmlns="" val="165342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torrenti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danno la mano,</a:t>
            </a:r>
          </a:p>
        </p:txBody>
      </p:sp>
    </p:spTree>
    <p:extLst>
      <p:ext uri="{BB962C8B-B14F-4D97-AF65-F5344CB8AC3E}">
        <p14:creationId xmlns:p14="http://schemas.microsoft.com/office/powerpoint/2010/main" xmlns="" val="106089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Gesù è in mezzo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noi.</a:t>
            </a:r>
          </a:p>
        </p:txBody>
      </p:sp>
    </p:spTree>
    <p:extLst>
      <p:ext uri="{BB962C8B-B14F-4D97-AF65-F5344CB8AC3E}">
        <p14:creationId xmlns:p14="http://schemas.microsoft.com/office/powerpoint/2010/main" xmlns="" val="3034515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Fede\Desktop\moofushi_-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xmlns="" val="2003279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409363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Fede\Desktop\Cielo_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e ci ama di amore infinito,</a:t>
            </a:r>
          </a:p>
        </p:txBody>
      </p:sp>
    </p:spTree>
    <p:extLst>
      <p:ext uri="{BB962C8B-B14F-4D97-AF65-F5344CB8AC3E}">
        <p14:creationId xmlns:p14="http://schemas.microsoft.com/office/powerpoint/2010/main" xmlns="" val="2030395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quando Lui è in mezzo a noi.</a:t>
            </a:r>
          </a:p>
        </p:txBody>
      </p:sp>
    </p:spTree>
    <p:extLst>
      <p:ext uri="{BB962C8B-B14F-4D97-AF65-F5344CB8AC3E}">
        <p14:creationId xmlns:p14="http://schemas.microsoft.com/office/powerpoint/2010/main" xmlns="" val="2311781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xmlns="" val="390936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929089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:\Users\Fede\Desktop\mareIM000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6" name="Picture 2" descr="C:\Users\Fede\Desktop\y1pNKMbA6cyv4ihE4NXyw2QqanNr8CH29XOTuLAIn0gnH-PcQbsvq4geZWsTsu_1D_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3500438"/>
            <a:ext cx="42862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8643938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Nuova umanità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nasce da chi crede in Lui,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l'amore è la legge di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3583266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694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07223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figli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siamo divisi da niente,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 eterna c'è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Lui è dentro di noi.</a:t>
            </a:r>
          </a:p>
        </p:txBody>
      </p:sp>
      <p:pic>
        <p:nvPicPr>
          <p:cNvPr id="293890" name="Picture 2" descr="C:\Users\Fede\Desktop\eucaresti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2428868"/>
            <a:ext cx="28575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01915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  <p:extLst>
      <p:ext uri="{BB962C8B-B14F-4D97-AF65-F5344CB8AC3E}">
        <p14:creationId xmlns:p14="http://schemas.microsoft.com/office/powerpoint/2010/main" xmlns="" val="111581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445869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881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13699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953818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cantiamo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053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 Osanna Osanna </a:t>
            </a:r>
          </a:p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 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494623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41451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099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116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272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48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1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4341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25826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</a:t>
            </a: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</a:t>
            </a: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581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826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185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4616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9649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829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7198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5481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5138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41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8177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4501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4693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6394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28296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634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69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03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68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8347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87872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362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5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54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294014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2110</Words>
  <Application>Microsoft Office PowerPoint</Application>
  <PresentationFormat>Presentazione su schermo (4:3)</PresentationFormat>
  <Paragraphs>370</Paragraphs>
  <Slides>123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123</vt:i4>
      </vt:variant>
    </vt:vector>
  </HeadingPairs>
  <TitlesOfParts>
    <vt:vector size="145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5_En blanco</vt:lpstr>
      <vt:lpstr>11_Tema di Office</vt:lpstr>
      <vt:lpstr>4_Tema di Office</vt:lpstr>
      <vt:lpstr>12_Tema di Office</vt:lpstr>
      <vt:lpstr>13_Tema di Office</vt:lpstr>
      <vt:lpstr>9_Tema di Office</vt:lpstr>
      <vt:lpstr>14_Tema di Office</vt:lpstr>
      <vt:lpstr>3_En blanco</vt:lpstr>
      <vt:lpstr>Struttura predefinita</vt:lpstr>
      <vt:lpstr>4_Struttura predefinita</vt:lpstr>
      <vt:lpstr>5_Struttura predefinita</vt:lpstr>
      <vt:lpstr>4_En blanco</vt:lpstr>
      <vt:lpstr>5_Tema di Office</vt:lpstr>
      <vt:lpstr>Tema di Office</vt:lpstr>
      <vt:lpstr>15_Tema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DOMENICA del tempo ordinario</dc:title>
  <dc:creator>Cattedrale Pescia</dc:creator>
  <cp:keywords>26 tempo ordinario</cp:keywords>
  <cp:lastModifiedBy>Oreste</cp:lastModifiedBy>
  <cp:revision>235</cp:revision>
  <dcterms:created xsi:type="dcterms:W3CDTF">2004-12-31T08:59:11Z</dcterms:created>
  <dcterms:modified xsi:type="dcterms:W3CDTF">2018-10-25T06:42:05Z</dcterms:modified>
</cp:coreProperties>
</file>